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notesMasterIdLst>
    <p:notesMasterId r:id="rId29"/>
  </p:notesMasterIdLst>
  <p:sldIdLst>
    <p:sldId id="279" r:id="rId2"/>
    <p:sldId id="257" r:id="rId3"/>
    <p:sldId id="288" r:id="rId4"/>
    <p:sldId id="282" r:id="rId5"/>
    <p:sldId id="283" r:id="rId6"/>
    <p:sldId id="284" r:id="rId7"/>
    <p:sldId id="285" r:id="rId8"/>
    <p:sldId id="258" r:id="rId9"/>
    <p:sldId id="304" r:id="rId10"/>
    <p:sldId id="289" r:id="rId11"/>
    <p:sldId id="290" r:id="rId12"/>
    <p:sldId id="287" r:id="rId13"/>
    <p:sldId id="286" r:id="rId14"/>
    <p:sldId id="291" r:id="rId15"/>
    <p:sldId id="292" r:id="rId16"/>
    <p:sldId id="301" r:id="rId17"/>
    <p:sldId id="293" r:id="rId18"/>
    <p:sldId id="266" r:id="rId19"/>
    <p:sldId id="302" r:id="rId20"/>
    <p:sldId id="294" r:id="rId21"/>
    <p:sldId id="295" r:id="rId22"/>
    <p:sldId id="296" r:id="rId23"/>
    <p:sldId id="303" r:id="rId24"/>
    <p:sldId id="297" r:id="rId25"/>
    <p:sldId id="298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3918" autoAdjust="0"/>
  </p:normalViewPr>
  <p:slideViewPr>
    <p:cSldViewPr snapToGrid="0">
      <p:cViewPr>
        <p:scale>
          <a:sx n="75" d="100"/>
          <a:sy n="75" d="100"/>
        </p:scale>
        <p:origin x="17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FB2D7-33EC-4297-83C4-316E05F59B2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AE502-E3E5-4C72-B7F1-0904653A2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23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/>
              <a:t>1)</a:t>
            </a:r>
            <a:br>
              <a:rPr lang="ru-RU" dirty="0"/>
            </a:br>
            <a:r>
              <a:rPr lang="ru-RU" dirty="0"/>
              <a:t>2)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Заказчик распространяет свой продукт без ведома организации разработчика устройств, нарушая договоренности, кража технологий.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AE502-E3E5-4C72-B7F1-0904653A23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67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аналогов мониторинга экзомассажеров нет, я в качестве системы аналогов рассмотрел системы мониторинга различных систем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AE502-E3E5-4C72-B7F1-0904653A23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9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ОБРАЗОВАТЕЛЬНОЕ УЧРЕЖДЕНИЕ ВЫСШЕГО ПРОФЕССИОНАЛЬНОГО ОБРАЗОВАНИЯ КЫРГЫЗСКО-РОССИЙСКИЙ СЛАВЯНСКИЙ УНИВЕРСИТЕТ 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ЕСТЕСТВЕННО-ТЕХНИЧЕСКИЙ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экзомассажеров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09.04.04 (710400) – Программная инженерия</a:t>
            </a:r>
          </a:p>
          <a:p>
            <a:pPr marL="0" indent="0"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Магистерская программа «Разработка программно-информационных систем» </a:t>
            </a:r>
          </a:p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>
              <a:buNone/>
            </a:pP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Лазарев Дмитрий Денисович</a:t>
            </a:r>
          </a:p>
          <a:p>
            <a:pPr marL="0" indent="0">
              <a:buNone/>
            </a:pP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92163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Детализация пакета функции ПС для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804713-6189-119B-DD1C-5F665415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89264"/>
            <a:ext cx="925959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Детализация пакета функции ПС для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CA2A9-BD3D-8DF9-3367-2A0F832D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5" y="651038"/>
            <a:ext cx="1094575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4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F184D8-874A-35F3-213F-4F35536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8" y="589547"/>
            <a:ext cx="5303002" cy="6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56511" y="31386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 устройств</a:t>
            </a:r>
            <a:endParaRPr lang="ru-RU" sz="2800" cap="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F74A8-04AE-E435-674E-E5A73A94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967928"/>
            <a:ext cx="830695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Расширение базы данных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Введение системы подписки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Улучшение клиентского сервиса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Масштабируемость и оптимизация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Увеличение скорости передачи данных</a:t>
            </a:r>
          </a:p>
          <a:p>
            <a:pPr marL="0" indent="0">
              <a:buNone/>
            </a:pP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параметров экзомассажоров с возможностью удаленного доступа для пользователей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алгоритмы анализа данных для выявления аномалий и формирования рекомендаций по предотвращению отказов технических 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создание и сохранение различных вариантов настроек.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 исследования являлись экзомассажеры, это такие инновационные устройства предназначенные для терапевтического воздействия и улучшения качества жизни, обслуживание экзомассажеров требуют особого внимания в плане обеспечения бесперебойной работы, своевременного обслуживания и безопасности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  <p:pic>
        <p:nvPicPr>
          <p:cNvPr id="1028" name="Picture 4" descr="Больше не работает: Кабинет экзомассажа, массажный салон, Кемерово, жилой  район Лесная Поляна, проспект В.В. Михайлова, 3А, корп. 1 — Яндекс Карты">
            <a:extLst>
              <a:ext uri="{FF2B5EF4-FFF2-40B4-BE49-F238E27FC236}">
                <a16:creationId xmlns:a16="http://schemas.microsoft.com/office/drawing/2014/main" id="{5E7FF58C-C078-6BE0-BEF2-04DF1904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69" y="3122195"/>
            <a:ext cx="7003630" cy="35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9CD8C-FDE8-4F37-B12A-78330EC6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04" y="804220"/>
            <a:ext cx="12192000" cy="6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6A802-74D6-4E05-9649-0EE2B88B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58513"/>
            <a:ext cx="12192000" cy="6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755A1E-894E-FD00-B29C-A3EAA915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31" y="0"/>
            <a:ext cx="573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мониторинга технического состояния устройств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обработки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25C1423-F21F-4E12-8F9F-ECCF12815F0C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58403194"/>
              </p:ext>
            </p:extLst>
          </p:nvPr>
        </p:nvGraphicFramePr>
        <p:xfrm>
          <a:off x="428625" y="977258"/>
          <a:ext cx="8508207" cy="5779978"/>
        </p:xfrm>
        <a:graphic>
          <a:graphicData uri="http://schemas.openxmlformats.org/drawingml/2006/table">
            <a:tbl>
              <a:tblPr/>
              <a:tblGrid>
                <a:gridCol w="2251912">
                  <a:extLst>
                    <a:ext uri="{9D8B030D-6E8A-4147-A177-3AD203B41FA5}">
                      <a16:colId xmlns:a16="http://schemas.microsoft.com/office/drawing/2014/main" val="3870059051"/>
                    </a:ext>
                  </a:extLst>
                </a:gridCol>
                <a:gridCol w="2677026">
                  <a:extLst>
                    <a:ext uri="{9D8B030D-6E8A-4147-A177-3AD203B41FA5}">
                      <a16:colId xmlns:a16="http://schemas.microsoft.com/office/drawing/2014/main" val="192055047"/>
                    </a:ext>
                  </a:extLst>
                </a:gridCol>
                <a:gridCol w="3579269">
                  <a:extLst>
                    <a:ext uri="{9D8B030D-6E8A-4147-A177-3AD203B41FA5}">
                      <a16:colId xmlns:a16="http://schemas.microsoft.com/office/drawing/2014/main" val="3570786907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Критерий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Home Assistant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IQair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676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Цель и назначение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 умным домом и автоматизация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и улучшение качества воздуха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495552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Основные функции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Поддержка множества интеграций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Создание автоматизаций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Управление через приложения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Высокая кастомизация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Мониторинг качества воздуха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Данные в реальном времени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Рекомендации по улучшению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Интеграция с системами очистки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082033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Преимущества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Бесплатное использование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Широкая поддержка сообщества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Гибкость и масштабируемость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точность измерений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Удобное мобильное приложение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Подходит для разных помещений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38029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Недостатки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Требует технических знаний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Возможны сложности с интеграцией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стоимость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Ограниченная интеграция с другими системами умного дома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30835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Стоимость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Бесплатно (могут быть расходы на оборудование)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Высокая стоимость устройств и услуг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568207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Пользовательский опыт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Требует технических знаний для настройки и поддержки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Простота в использовании, фокус на удобстве и доступности информации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167588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428625" y="159141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 мониторинга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59E6AA8-7B38-D023-47CE-401730078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75718"/>
              </p:ext>
            </p:extLst>
          </p:nvPr>
        </p:nvGraphicFramePr>
        <p:xfrm>
          <a:off x="9253538" y="977258"/>
          <a:ext cx="2836069" cy="5779978"/>
        </p:xfrm>
        <a:graphic>
          <a:graphicData uri="http://schemas.openxmlformats.org/drawingml/2006/table">
            <a:tbl>
              <a:tblPr/>
              <a:tblGrid>
                <a:gridCol w="2836069">
                  <a:extLst>
                    <a:ext uri="{9D8B030D-6E8A-4147-A177-3AD203B41FA5}">
                      <a16:colId xmlns:a16="http://schemas.microsoft.com/office/drawing/2014/main" val="320372264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Система мониторинга экзомассажеров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40928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технического состояния экзомассажоров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72038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r>
                        <a:rPr lang="ru-RU" sz="1200" dirty="0"/>
                        <a:t>- Мониторинг состояния экзомассажеров  - Сбор и анализ данных</a:t>
                      </a:r>
                    </a:p>
                    <a:p>
                      <a:r>
                        <a:rPr lang="ru-RU" sz="1200" dirty="0"/>
                        <a:t>- Уведомления о неисправностях</a:t>
                      </a:r>
                    </a:p>
                    <a:p>
                      <a:r>
                        <a:rPr lang="ru-RU" sz="1200" dirty="0"/>
                        <a:t>- Отчеты и диагностика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265657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Предупреждение о неисправностях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Увеличение срока службы устройств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Улучшение обслуживания экзомассажеров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59106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r>
                        <a:rPr lang="ru-RU" sz="1200" dirty="0"/>
                        <a:t>Потенциальные высокие начальные затраты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579680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r>
                        <a:rPr lang="ru-RU" sz="1200" dirty="0"/>
                        <a:t>Зависят от масштаба и сложности системы; могут быть высокими из-за оборудования и разработки ПО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79825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r>
                        <a:rPr lang="ru-RU" sz="1200" dirty="0"/>
                        <a:t>Интуитивно понятное управление для операторов, возможно обучение для технического персонала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32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Целью являлось разработка программных средств для распределенной системы мониторинга технического состояния экзомассажеров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системы мониторинга технических параметров(℃</a:t>
            </a:r>
            <a:r>
              <a:rPr lang="en-US" dirty="0"/>
              <a:t>, U[</a:t>
            </a:r>
            <a:r>
              <a:rPr lang="ru-RU" dirty="0"/>
              <a:t>В</a:t>
            </a:r>
            <a:r>
              <a:rPr lang="en-US" dirty="0"/>
              <a:t>]</a:t>
            </a:r>
            <a:r>
              <a:rPr lang="ru-RU" dirty="0"/>
              <a:t> </a:t>
            </a:r>
            <a:r>
              <a:rPr lang="en-US" dirty="0"/>
              <a:t>, W[</a:t>
            </a:r>
            <a:r>
              <a:rPr lang="ru-RU" dirty="0"/>
              <a:t>Вт</a:t>
            </a:r>
            <a:r>
              <a:rPr lang="en-US" dirty="0"/>
              <a:t>],</a:t>
            </a:r>
            <a:r>
              <a:rPr lang="ru-RU" dirty="0"/>
              <a:t> </a:t>
            </a:r>
            <a:r>
              <a:rPr lang="en-US" dirty="0"/>
              <a:t>V[</a:t>
            </a:r>
            <a:r>
              <a:rPr lang="ru-RU" dirty="0"/>
              <a:t>об/мин</a:t>
            </a:r>
            <a:r>
              <a:rPr lang="en-US" dirty="0"/>
              <a:t>]</a:t>
            </a:r>
            <a:r>
              <a:rPr lang="ru-RU" dirty="0"/>
              <a:t>) экзомассажеров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4350" y="23812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14350" y="1346200"/>
            <a:ext cx="10363200" cy="5511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62000" y="187325"/>
            <a:ext cx="10363200" cy="79216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62000" y="1157288"/>
            <a:ext cx="10363200" cy="55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19175" y="7540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87" y="780202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6664</TotalTime>
  <Words>744</Words>
  <Application>Microsoft Office PowerPoint</Application>
  <PresentationFormat>Широкоэкранный</PresentationFormat>
  <Paragraphs>124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Средства разработки</vt:lpstr>
      <vt:lpstr>Функционал системы</vt:lpstr>
      <vt:lpstr>Пакеты вариантов использования</vt:lpstr>
      <vt:lpstr>Детализация пакета функции ПС для администратора</vt:lpstr>
      <vt:lpstr>Детализация пакета функции ПС для оператора</vt:lpstr>
      <vt:lpstr>Диаграмма классов системы </vt:lpstr>
      <vt:lpstr>Диаграмма компонентов системы </vt:lpstr>
      <vt:lpstr>Диаграмма последовательности загрузки прошивки</vt:lpstr>
      <vt:lpstr>Диаграмма последовательности поиска устройств</vt:lpstr>
      <vt:lpstr>Диаграмма последовательности авторизации</vt:lpstr>
      <vt:lpstr>Классы-сущности и связи между ними</vt:lpstr>
      <vt:lpstr>Перспективы</vt:lpstr>
      <vt:lpstr>Заключение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</cp:lastModifiedBy>
  <cp:revision>68</cp:revision>
  <dcterms:created xsi:type="dcterms:W3CDTF">2020-06-09T08:10:54Z</dcterms:created>
  <dcterms:modified xsi:type="dcterms:W3CDTF">2024-06-19T09:57:05Z</dcterms:modified>
</cp:coreProperties>
</file>